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42" r:id="rId2"/>
  </p:sldMasterIdLst>
  <p:notesMasterIdLst>
    <p:notesMasterId r:id="rId24"/>
  </p:notesMasterIdLst>
  <p:handoutMasterIdLst>
    <p:handoutMasterId r:id="rId25"/>
  </p:handoutMasterIdLst>
  <p:sldIdLst>
    <p:sldId id="256" r:id="rId3"/>
    <p:sldId id="449" r:id="rId4"/>
    <p:sldId id="467" r:id="rId5"/>
    <p:sldId id="437" r:id="rId6"/>
    <p:sldId id="430" r:id="rId7"/>
    <p:sldId id="457" r:id="rId8"/>
    <p:sldId id="386" r:id="rId9"/>
    <p:sldId id="469" r:id="rId10"/>
    <p:sldId id="445" r:id="rId11"/>
    <p:sldId id="444" r:id="rId12"/>
    <p:sldId id="424" r:id="rId13"/>
    <p:sldId id="426" r:id="rId14"/>
    <p:sldId id="466" r:id="rId15"/>
    <p:sldId id="464" r:id="rId16"/>
    <p:sldId id="468" r:id="rId17"/>
    <p:sldId id="458" r:id="rId18"/>
    <p:sldId id="462" r:id="rId19"/>
    <p:sldId id="460" r:id="rId20"/>
    <p:sldId id="427" r:id="rId21"/>
    <p:sldId id="465" r:id="rId22"/>
    <p:sldId id="461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botos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46"/>
    <a:srgbClr val="000066"/>
    <a:srgbClr val="F5F5F5"/>
    <a:srgbClr val="CC9900"/>
    <a:srgbClr val="9966FF"/>
    <a:srgbClr val="6085F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49642" autoAdjust="0"/>
  </p:normalViewPr>
  <p:slideViewPr>
    <p:cSldViewPr>
      <p:cViewPr>
        <p:scale>
          <a:sx n="29" d="100"/>
          <a:sy n="29" d="100"/>
        </p:scale>
        <p:origin x="-198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1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1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2704FABD-A9C5-4C54-A757-FA91C46302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394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D78877A2-47A5-4FD9-BEF3-30E1B0A242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494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ADF340-C96F-4D4B-9A86-8509C6349D87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8877A2-47A5-4FD9-BEF3-30E1B0A2423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d Bl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2057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4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505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800000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59436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59436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5943600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3A84E0B-AC05-4677-9F79-92E45E7A54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24300" cy="3962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6300" y="1600200"/>
            <a:ext cx="3924300" cy="3962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8001000" cy="190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3657600"/>
            <a:ext cx="8001000" cy="190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243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9243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4102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d lin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8001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5867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67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5867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41" r:id="rId8"/>
    <p:sldLayoutId id="2147483737" r:id="rId9"/>
    <p:sldLayoutId id="2147483738" r:id="rId10"/>
    <p:sldLayoutId id="21474837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46"/>
        </a:buClr>
        <a:buChar char="•"/>
        <a:defRPr sz="2800" b="1">
          <a:solidFill>
            <a:srgbClr val="00004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200">
          <a:solidFill>
            <a:srgbClr val="00004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rgbClr val="00004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q"/>
        <a:defRPr sz="2000">
          <a:solidFill>
            <a:srgbClr val="00004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4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4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4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4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4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CC7B2-B20D-4ADD-84FC-2DBB13A716AC}" type="datetimeFigureOut">
              <a:rPr lang="en-US" smtClean="0"/>
              <a:pPr/>
              <a:t>6/17/2013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9F38B-E22C-4B6F-8E05-DA6B731BC5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/>
          <p:cNvSpPr>
            <a:spLocks noGrp="1"/>
          </p:cNvSpPr>
          <p:nvPr>
            <p:ph type="subTitle" idx="1"/>
          </p:nvPr>
        </p:nvSpPr>
        <p:spPr>
          <a:xfrm>
            <a:off x="1066800" y="3810000"/>
            <a:ext cx="7010400" cy="2057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Elaine Rock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Director, Automated Recruitment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BloodSource</a:t>
            </a:r>
          </a:p>
          <a:p>
            <a:pPr>
              <a:spcBef>
                <a:spcPts val="0"/>
              </a:spcBef>
            </a:pP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Neuropathy Action Awareness Day 2013</a:t>
            </a:r>
          </a:p>
        </p:txBody>
      </p:sp>
      <p:sp>
        <p:nvSpPr>
          <p:cNvPr id="3" name="Subtitle 6"/>
          <p:cNvSpPr txBox="1">
            <a:spLocks/>
          </p:cNvSpPr>
          <p:nvPr/>
        </p:nvSpPr>
        <p:spPr bwMode="auto">
          <a:xfrm>
            <a:off x="647700" y="1752600"/>
            <a:ext cx="784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000046"/>
              </a:buClr>
              <a:defRPr/>
            </a:pPr>
            <a:r>
              <a:rPr lang="en-US" sz="5400" b="1" kern="0" dirty="0" smtClean="0">
                <a:solidFill>
                  <a:srgbClr val="000066"/>
                </a:solidFill>
                <a:latin typeface="+mn-lt"/>
              </a:rPr>
              <a:t>The Human Element:</a:t>
            </a:r>
          </a:p>
          <a:p>
            <a:pPr algn="ctr">
              <a:spcBef>
                <a:spcPct val="20000"/>
              </a:spcBef>
              <a:buClr>
                <a:srgbClr val="000046"/>
              </a:buClr>
              <a:defRPr/>
            </a:pPr>
            <a:r>
              <a:rPr lang="en-US" sz="2400" b="1" kern="0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en-US" sz="2800" b="1" kern="0" dirty="0" smtClean="0">
                <a:solidFill>
                  <a:srgbClr val="000066"/>
                </a:solidFill>
                <a:latin typeface="+mn-lt"/>
              </a:rPr>
              <a:t>No Excuses for Blood or Plasma Shortages</a:t>
            </a:r>
            <a:endParaRPr lang="en-US" sz="2400" b="1" kern="0" dirty="0" smtClean="0">
              <a:solidFill>
                <a:srgbClr val="000066"/>
              </a:solidFill>
              <a:latin typeface="+mn-lt"/>
            </a:endParaRPr>
          </a:p>
          <a:p>
            <a:pPr algn="ctr">
              <a:spcBef>
                <a:spcPct val="20000"/>
              </a:spcBef>
              <a:buClr>
                <a:srgbClr val="000046"/>
              </a:buClr>
              <a:defRPr/>
            </a:pPr>
            <a:endParaRPr lang="en-US" sz="3600" b="1" kern="0" dirty="0" smtClean="0">
              <a:solidFill>
                <a:srgbClr val="000066"/>
              </a:solidFill>
              <a:latin typeface="+mn-lt"/>
            </a:endParaRPr>
          </a:p>
          <a:p>
            <a:pPr algn="ctr">
              <a:spcBef>
                <a:spcPct val="20000"/>
              </a:spcBef>
              <a:buClr>
                <a:srgbClr val="000046"/>
              </a:buClr>
              <a:defRPr/>
            </a:pPr>
            <a:endParaRPr lang="en-US" sz="2800" b="1" kern="0" dirty="0" smtClean="0">
              <a:solidFill>
                <a:srgbClr val="000066"/>
              </a:solidFill>
              <a:latin typeface="+mn-lt"/>
            </a:endParaRPr>
          </a:p>
        </p:txBody>
      </p:sp>
      <p:pic>
        <p:nvPicPr>
          <p:cNvPr id="43010" name="Picture 2" descr="http://neuropathyaction.org/images/template-imgs/g_logo_hom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81000"/>
            <a:ext cx="1889760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newsmlmm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33600" y="1785938"/>
            <a:ext cx="4876800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47344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124200" y="2209800"/>
            <a:ext cx="3276600" cy="15508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8382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2743200" y="2057400"/>
            <a:ext cx="4114800" cy="1523999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77200" cy="29718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4400" dirty="0" smtClean="0">
                <a:latin typeface="+mj-lt"/>
              </a:rPr>
              <a:t>We need to grow the awareness so there is no shortage.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34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 b="1" dirty="0">
              <a:solidFill>
                <a:srgbClr val="8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334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 b="1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686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00" b="1" dirty="0" smtClean="0">
                <a:latin typeface="+mj-lt"/>
              </a:rPr>
              <a:t>There is no artificial substitute for plasma.</a:t>
            </a:r>
            <a:endParaRPr lang="en-US" sz="5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673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0386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82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10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3365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 descr="C:\Documents and Settings\rrobles\Desktop\Sunflowers\sunflower field w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3400" y="1600200"/>
            <a:ext cx="8077200" cy="2571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Human</a:t>
            </a:r>
            <a:b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Documents and Settings\rrobles\Desktop\Sunflowers\ManyInField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101" y="1219200"/>
            <a:ext cx="9051798" cy="560376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29184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Together we make a difference</a:t>
            </a:r>
            <a:endParaRPr lang="en-US" sz="4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yler.jpg"/>
          <p:cNvPicPr>
            <a:picLocks noChangeAspect="1"/>
          </p:cNvPicPr>
          <p:nvPr/>
        </p:nvPicPr>
        <p:blipFill>
          <a:blip r:embed="rId3" cstate="print"/>
          <a:srcRect l="9823" t="3333" b="14316"/>
          <a:stretch>
            <a:fillRect/>
          </a:stretch>
        </p:blipFill>
        <p:spPr>
          <a:xfrm>
            <a:off x="34867" y="114300"/>
            <a:ext cx="9074267" cy="66294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486400" y="762000"/>
            <a:ext cx="3352800" cy="5334000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“Hard work, diligence and patience is the key to finding help; my message is don’t let it kill you. Frustrate you, yes, kill you no.”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-Suzie Yates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6638" y="139700"/>
            <a:ext cx="4530725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86200"/>
            <a:ext cx="7467600" cy="1524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3600" dirty="0" smtClean="0"/>
              <a:t>No one has ever asked them to...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1066800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 dirty="0" smtClean="0">
                <a:solidFill>
                  <a:srgbClr val="800000"/>
                </a:solidFill>
                <a:latin typeface="Times New Roman" pitchFamily="18" charset="0"/>
              </a:rPr>
              <a:t>What’s the #1 reason that people don’t donate whole blood and plasma?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43400" y="57150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Lots of sunflowers</a:t>
            </a:r>
          </a:p>
          <a:p>
            <a:endParaRPr lang="en-US" dirty="0"/>
          </a:p>
        </p:txBody>
      </p:sp>
      <p:pic>
        <p:nvPicPr>
          <p:cNvPr id="60421" name="Picture 5" descr="http://www.freewallpapersweb.com/site-images/too_big/SUNFLOWER%20WALL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71800" y="762000"/>
            <a:ext cx="30346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Thank You!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81000"/>
            <a:ext cx="6096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673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0386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820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10" name="3c2bfb99-c380-42f5-a79d-2ded1c5cc69d" descr="8B4AEF22-F1E9-42E1-B5AA-B0543174BF2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33650" y="381000"/>
            <a:ext cx="40767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3400" y="1752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5400" b="1" dirty="0" smtClean="0">
                <a:solidFill>
                  <a:srgbClr val="800000"/>
                </a:solidFill>
                <a:latin typeface="Times New Roman" pitchFamily="18" charset="0"/>
              </a:rPr>
              <a:t>What is IVIG?</a:t>
            </a:r>
            <a:endParaRPr lang="en-US" sz="5400" b="1" dirty="0">
              <a:solidFill>
                <a:srgbClr val="8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2767281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</a:rPr>
              <a:t>Your Gift</a:t>
            </a:r>
            <a:endParaRPr lang="en-US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2" descr="\\NAS02\Data2\Clipart\BloodSource Locations\BloodSource Laboratory\100_460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71" y="-653"/>
            <a:ext cx="9142259" cy="6859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81000"/>
            <a:ext cx="4800600" cy="609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21582" y="243839"/>
            <a:ext cx="8500837" cy="3108961"/>
            <a:chOff x="228600" y="152399"/>
            <a:chExt cx="8500837" cy="3108961"/>
          </a:xfrm>
        </p:grpSpPr>
        <p:pic>
          <p:nvPicPr>
            <p:cNvPr id="2" name="Picture 14" descr="5-Venogamma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228600" y="152399"/>
              <a:ext cx="4139409" cy="31089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Picture 14" descr="Dreieich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572000" y="152400"/>
              <a:ext cx="4157437" cy="310896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" name="Picture 6" descr="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286000" y="3574657"/>
            <a:ext cx="4572000" cy="3054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Basic">
  <a:themeElements>
    <a:clrScheme name="_Basi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_Basic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_Basi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_Basi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_Basi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_Basi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_Basi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_Basi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_Basi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4099</TotalTime>
  <Words>141</Words>
  <Application>Microsoft Office PowerPoint</Application>
  <PresentationFormat>On-screen Show (4:3)</PresentationFormat>
  <Paragraphs>41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_Basic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BloodSource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Brand Training?</dc:title>
  <dc:creator>thoover</dc:creator>
  <cp:lastModifiedBy>Dominick</cp:lastModifiedBy>
  <cp:revision>385</cp:revision>
  <dcterms:created xsi:type="dcterms:W3CDTF">2009-08-03T20:57:39Z</dcterms:created>
  <dcterms:modified xsi:type="dcterms:W3CDTF">2013-06-17T19:26:30Z</dcterms:modified>
</cp:coreProperties>
</file>